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65793"/>
            <a:ext cx="7285351" cy="536494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V="1">
            <a:off x="8590017" y="1586833"/>
            <a:ext cx="328886" cy="2599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H="1" flipV="1">
            <a:off x="8312102" y="1326911"/>
            <a:ext cx="277915" cy="5198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3752" y="1694798"/>
            <a:ext cx="1664352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6385" y="2635723"/>
            <a:ext cx="1079086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6988" y="3689059"/>
            <a:ext cx="506012" cy="8535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8148" y="5338184"/>
            <a:ext cx="174970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76049"/>
            <a:ext cx="7285351" cy="40541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H="1">
            <a:off x="8590017" y="1846756"/>
            <a:ext cx="2" cy="5691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H="1">
            <a:off x="8277726" y="1857318"/>
            <a:ext cx="312292" cy="3083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477" y="1176657"/>
            <a:ext cx="762066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8977" y="2110688"/>
            <a:ext cx="792549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4679" y="3218787"/>
            <a:ext cx="615749" cy="8779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1763" y="4370629"/>
            <a:ext cx="120101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5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18029"/>
            <a:ext cx="7285351" cy="454801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>
            <a:off x="8590017" y="1846755"/>
            <a:ext cx="328886" cy="2814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>
            <a:off x="8590018" y="1846755"/>
            <a:ext cx="328885" cy="4834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4278" y="1584989"/>
            <a:ext cx="1383912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5333" y="2599918"/>
            <a:ext cx="1188823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3359" y="3614847"/>
            <a:ext cx="932769" cy="9632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6469" y="4806428"/>
            <a:ext cx="127417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40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40937"/>
            <a:ext cx="7285351" cy="40541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>
            <a:off x="8590017" y="1846755"/>
            <a:ext cx="41734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V="1">
            <a:off x="8590018" y="1210920"/>
            <a:ext cx="208673" cy="6358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039" y="1155451"/>
            <a:ext cx="957155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5278" y="2162222"/>
            <a:ext cx="902286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5421" y="3186941"/>
            <a:ext cx="1066892" cy="9693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4147" y="4335517"/>
            <a:ext cx="160948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35" y="1142755"/>
            <a:ext cx="7285351" cy="404809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>
            <a:off x="8590017" y="1846755"/>
            <a:ext cx="208674" cy="3432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H="1" flipV="1">
            <a:off x="8204779" y="1366787"/>
            <a:ext cx="385239" cy="4799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7111" y="1169298"/>
            <a:ext cx="841321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0778" y="2183105"/>
            <a:ext cx="1091279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5697" y="3166803"/>
            <a:ext cx="1036410" cy="9632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3611" y="4331239"/>
            <a:ext cx="108518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3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93" y="1171930"/>
            <a:ext cx="7876715" cy="50296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H="1" flipV="1">
            <a:off x="8141110" y="1401097"/>
            <a:ext cx="448907" cy="4456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>
            <a:off x="8590019" y="1846757"/>
            <a:ext cx="409602" cy="2927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5357" y="1194120"/>
            <a:ext cx="890093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5178" y="2678459"/>
            <a:ext cx="1670449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2750" y="3681172"/>
            <a:ext cx="1231499" cy="9632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6180" y="5341955"/>
            <a:ext cx="121320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0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211560"/>
            <a:ext cx="7285351" cy="404809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H="1">
            <a:off x="8406581" y="1846755"/>
            <a:ext cx="183436" cy="3901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H="1">
            <a:off x="7853261" y="1846757"/>
            <a:ext cx="736757" cy="2549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664" y="1211560"/>
            <a:ext cx="926672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6117" y="2244958"/>
            <a:ext cx="1066892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4048" y="3278356"/>
            <a:ext cx="883997" cy="8718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2947" y="4400044"/>
            <a:ext cx="145707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4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89061"/>
            <a:ext cx="7285351" cy="404809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H="1" flipV="1">
            <a:off x="8380312" y="1764105"/>
            <a:ext cx="209706" cy="826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H="1" flipV="1">
            <a:off x="7960093" y="1598484"/>
            <a:ext cx="629925" cy="2482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8588" y="1194798"/>
            <a:ext cx="1188823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1700" y="2058724"/>
            <a:ext cx="1207113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5014" y="3213108"/>
            <a:ext cx="731583" cy="8779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66002" y="4377545"/>
            <a:ext cx="136562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69811"/>
            <a:ext cx="7285351" cy="40541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H="1" flipV="1">
            <a:off x="8296977" y="1588168"/>
            <a:ext cx="293042" cy="258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V="1">
            <a:off x="8590018" y="1727884"/>
            <a:ext cx="669485" cy="1188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3529" y="1169811"/>
            <a:ext cx="926672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5889" y="3224689"/>
            <a:ext cx="1030313" cy="9632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9234" y="4364391"/>
            <a:ext cx="1115665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3558" y="2172644"/>
            <a:ext cx="139000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2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79436"/>
            <a:ext cx="7285351" cy="47065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H="1" flipV="1">
            <a:off x="8417299" y="1394770"/>
            <a:ext cx="172720" cy="4519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>
            <a:off x="8590017" y="1857318"/>
            <a:ext cx="283794" cy="6500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8584" y="1189277"/>
            <a:ext cx="1158340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0142" y="2182333"/>
            <a:ext cx="835224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7282" y="3195209"/>
            <a:ext cx="2591025" cy="9632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8432" y="4452047"/>
            <a:ext cx="2456901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1EB4D0-6394-4787-A268-C076C336643B}">
  <ds:schemaRefs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4921e149-a19a-41e8-bd6b-88f26a43303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1AFCD32-9E79-4A0D-9486-C3A4500A25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796540-CFDB-4ADD-8EE9-5180453C16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30</cp:revision>
  <dcterms:created xsi:type="dcterms:W3CDTF">2019-10-15T10:24:11Z</dcterms:created>
  <dcterms:modified xsi:type="dcterms:W3CDTF">2020-07-09T11:08:51Z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